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88640"/>
            <a:ext cx="8208912" cy="923330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>
                    <a:lumMod val="95000"/>
                  </a:schemeClr>
                </a:solidFill>
              </a:rPr>
              <a:t>ЛИЧНОСТЬ</a:t>
            </a:r>
            <a:endParaRPr lang="ru-RU" sz="5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124744"/>
            <a:ext cx="655272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1. Кого и почему называли «тушинским вором»? </a:t>
            </a:r>
            <a:endParaRPr lang="ru-RU" sz="2800" dirty="0"/>
          </a:p>
        </p:txBody>
      </p:sp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260" y="836712"/>
            <a:ext cx="184415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933056"/>
            <a:ext cx="2448271" cy="1717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23528" y="5661248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</a:rPr>
              <a:t>Илья Глазунов. Царевич Дмитрий</a:t>
            </a:r>
            <a:endParaRPr lang="ru-RU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2276872"/>
            <a:ext cx="648072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2. Зачем  в 1608 году по указанию Василия Шуйского царевич Дмитрий был объявлен святым? 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4293096"/>
            <a:ext cx="576064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3. За его подвиг награжден муж дочери.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5</cp:revision>
  <dcterms:modified xsi:type="dcterms:W3CDTF">2015-01-29T07:53:34Z</dcterms:modified>
</cp:coreProperties>
</file>